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mercredi,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28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phrases that use the subjunctive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74" y="4283152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Form the present subjunctive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2015-01-28T14:56:24Z</dcterms:modified>
</cp:coreProperties>
</file>